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  <p:sldMasterId id="2147483656" r:id="rId3"/>
  </p:sldMasterIdLst>
  <p:handoutMasterIdLst>
    <p:handoutMasterId r:id="rId5"/>
  </p:handoutMasterIdLst>
  <p:sldIdLst>
    <p:sldId id="28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dget Benelam" initials="BB" lastIdx="8" clrIdx="0">
    <p:extLst>
      <p:ext uri="{19B8F6BF-5375-455C-9EA6-DF929625EA0E}">
        <p15:presenceInfo xmlns:p15="http://schemas.microsoft.com/office/powerpoint/2012/main" userId="S-1-5-21-1974762338-2042246095-630515929-11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875"/>
    <p:restoredTop sz="94655"/>
  </p:normalViewPr>
  <p:slideViewPr>
    <p:cSldViewPr snapToGrid="0" snapToObjects="1">
      <p:cViewPr varScale="1">
        <p:scale>
          <a:sx n="72" d="100"/>
          <a:sy n="72" d="100"/>
        </p:scale>
        <p:origin x="70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06DFC-9DA9-479F-9ED0-0687AEAD4DF6}" type="datetimeFigureOut">
              <a:rPr lang="en-GB" smtClean="0"/>
              <a:t>09/03/2020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9096A-FF47-42CC-82A9-EB08A0848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698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oodafactoflife.org.uk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Eat well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420367" cy="3600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 following activity is intended to </a:t>
            </a:r>
            <a:r>
              <a:rPr lang="en-GB" dirty="0"/>
              <a:t>summarise</a:t>
            </a:r>
            <a:r>
              <a:rPr lang="en-US" dirty="0"/>
              <a:t> learning about a healthy, balanced diet within the context of the </a:t>
            </a:r>
            <a:r>
              <a:rPr lang="en-US" dirty="0" err="1"/>
              <a:t>Eatwell</a:t>
            </a:r>
            <a:r>
              <a:rPr lang="en-US" dirty="0"/>
              <a:t> Guide.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6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691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24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Custom Design</vt:lpstr>
      <vt:lpstr>1_Custom Design</vt:lpstr>
      <vt:lpstr>3_Custom Design</vt:lpstr>
      <vt:lpstr>Eat well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J Burniston</cp:lastModifiedBy>
  <cp:revision>245</cp:revision>
  <cp:lastPrinted>2019-07-22T13:55:27Z</cp:lastPrinted>
  <dcterms:created xsi:type="dcterms:W3CDTF">2018-10-10T09:22:08Z</dcterms:created>
  <dcterms:modified xsi:type="dcterms:W3CDTF">2020-03-09T13:00:09Z</dcterms:modified>
</cp:coreProperties>
</file>