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2" r:id="rId2"/>
    <p:sldMasterId id="2147483656" r:id="rId3"/>
  </p:sldMasterIdLst>
  <p:handoutMasterIdLst>
    <p:handoutMasterId r:id="rId5"/>
  </p:handoutMasterIdLst>
  <p:sldIdLst>
    <p:sldId id="28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idget Benelam" initials="BB" lastIdx="8" clrIdx="0">
    <p:extLst>
      <p:ext uri="{19B8F6BF-5375-455C-9EA6-DF929625EA0E}">
        <p15:presenceInfo xmlns:p15="http://schemas.microsoft.com/office/powerpoint/2012/main" userId="S-1-5-21-1974762338-2042246095-630515929-11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8B44"/>
    <a:srgbClr val="C7D9BD"/>
    <a:srgbClr val="F9D4B6"/>
    <a:srgbClr val="EDAD80"/>
    <a:srgbClr val="E46B2F"/>
    <a:srgbClr val="ED6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875"/>
    <p:restoredTop sz="94655"/>
  </p:normalViewPr>
  <p:slideViewPr>
    <p:cSldViewPr snapToGrid="0" snapToObjects="1">
      <p:cViewPr varScale="1">
        <p:scale>
          <a:sx n="72" d="100"/>
          <a:sy n="72" d="100"/>
        </p:scale>
        <p:origin x="70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C06DFC-9DA9-479F-9ED0-0687AEAD4DF6}" type="datetimeFigureOut">
              <a:rPr lang="en-GB" smtClean="0"/>
              <a:t>09/03/2020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9096A-FF47-42CC-82A9-EB08A0848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98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53512" y="587760"/>
            <a:ext cx="9144000" cy="635491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4000" b="1" i="0">
                <a:solidFill>
                  <a:srgbClr val="158B4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53512" y="3065488"/>
            <a:ext cx="9144000" cy="3087973"/>
          </a:xfrm>
          <a:prstGeom prst="rect">
            <a:avLst/>
          </a:prstGeom>
        </p:spPr>
        <p:txBody>
          <a:bodyPr lIns="0" tIns="0" rIns="0" bIns="0"/>
          <a:lstStyle>
            <a:lvl1pPr marL="285750" indent="-285750" algn="l">
              <a:buFont typeface="Arial" charset="0"/>
              <a:buChar char="•"/>
              <a:defRPr sz="1800"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823767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69274" y="1563798"/>
            <a:ext cx="9720000" cy="720000"/>
          </a:xfrm>
          <a:prstGeom prst="rect">
            <a:avLst/>
          </a:prstGeom>
        </p:spPr>
        <p:txBody>
          <a:bodyPr lIns="0" tIns="0" rIns="0" bIns="0" anchor="t"/>
          <a:lstStyle>
            <a:lvl1pPr algn="l">
              <a:defRPr sz="3400" b="1" i="0">
                <a:solidFill>
                  <a:srgbClr val="158B4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69276" y="2571092"/>
            <a:ext cx="9720000" cy="3600000"/>
          </a:xfrm>
          <a:prstGeom prst="rect">
            <a:avLst/>
          </a:prstGeom>
        </p:spPr>
        <p:txBody>
          <a:bodyPr lIns="0" tIns="0" rIns="0" bIns="0" numCol="1" anchor="t"/>
          <a:lstStyle>
            <a:lvl1pPr marL="285750" indent="-285750" algn="l">
              <a:buSzPct val="90000"/>
              <a:buFont typeface="Arial" charset="0"/>
              <a:buChar char="•"/>
              <a:defRPr sz="18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Text here</a:t>
            </a:r>
          </a:p>
        </p:txBody>
      </p:sp>
    </p:spTree>
    <p:extLst>
      <p:ext uri="{BB962C8B-B14F-4D97-AF65-F5344CB8AC3E}">
        <p14:creationId xmlns:p14="http://schemas.microsoft.com/office/powerpoint/2010/main" val="1551343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6209274" y="2571092"/>
            <a:ext cx="4680000" cy="3600000"/>
          </a:xfrm>
          <a:prstGeom prst="rect">
            <a:avLst/>
          </a:prstGeom>
          <a:solidFill>
            <a:srgbClr val="C7D9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69276" y="2571092"/>
            <a:ext cx="4680000" cy="360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285750" indent="-285750">
              <a:buSzPct val="90000"/>
              <a:buFont typeface="Arial" charset="0"/>
              <a:buChar char="•"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398461" y="2760281"/>
            <a:ext cx="4320000" cy="324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>
              <a:buNone/>
              <a:defRPr sz="1800" b="0" i="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1169276" y="1563798"/>
            <a:ext cx="9720000" cy="720000"/>
          </a:xfrm>
          <a:prstGeom prst="rect">
            <a:avLst/>
          </a:prstGeom>
        </p:spPr>
        <p:txBody>
          <a:bodyPr lIns="0" tIns="0" rIns="0" bIns="0"/>
          <a:lstStyle>
            <a:lvl1pPr>
              <a:defRPr sz="3400" b="1" i="0">
                <a:solidFill>
                  <a:srgbClr val="158B4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28000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foodafactoflife.org.uk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odafactoflife.org.uk/" TargetMode="Externa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oodafactoflife.org.uk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49831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82239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156447" y="6539528"/>
            <a:ext cx="1072178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  <a:hlinkClick r:id="rId4"/>
              </a:rPr>
              <a:t>www.foodafactoflife.org.uk</a:t>
            </a:r>
            <a:r>
              <a:rPr lang="en-US" sz="900" b="0" i="0" baseline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    </a:t>
            </a:r>
            <a:r>
              <a:rPr lang="en-US" sz="900" b="0" i="0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© Food – a fact of life 2019</a:t>
            </a:r>
          </a:p>
        </p:txBody>
      </p:sp>
    </p:spTree>
    <p:extLst>
      <p:ext uri="{BB962C8B-B14F-4D97-AF65-F5344CB8AC3E}">
        <p14:creationId xmlns:p14="http://schemas.microsoft.com/office/powerpoint/2010/main" val="178814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Eat well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9276" y="2571092"/>
            <a:ext cx="5420367" cy="3600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following activity is intended to </a:t>
            </a:r>
            <a:r>
              <a:rPr lang="en-GB" dirty="0"/>
              <a:t>summarise</a:t>
            </a:r>
            <a:r>
              <a:rPr lang="en-US" dirty="0"/>
              <a:t> learning about a healthy, balanced diet within the context of the </a:t>
            </a:r>
            <a:r>
              <a:rPr lang="en-US" dirty="0" err="1"/>
              <a:t>Eatwell</a:t>
            </a:r>
            <a:r>
              <a:rPr lang="en-US" dirty="0"/>
              <a:t> Guide.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6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691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Custom Design</vt:lpstr>
      <vt:lpstr>1_Custom Design</vt:lpstr>
      <vt:lpstr>3_Custom Design</vt:lpstr>
      <vt:lpstr>Eat well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Glenn Carter</dc:creator>
  <cp:lastModifiedBy>J Burniston</cp:lastModifiedBy>
  <cp:revision>245</cp:revision>
  <cp:lastPrinted>2019-07-22T13:55:27Z</cp:lastPrinted>
  <dcterms:created xsi:type="dcterms:W3CDTF">2018-10-10T09:22:08Z</dcterms:created>
  <dcterms:modified xsi:type="dcterms:W3CDTF">2020-03-09T13:00:09Z</dcterms:modified>
</cp:coreProperties>
</file>